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810"/>
    <p:restoredTop sz="94599"/>
  </p:normalViewPr>
  <p:slideViewPr>
    <p:cSldViewPr snapToGrid="0" snapToObjects="1">
      <p:cViewPr varScale="1">
        <p:scale>
          <a:sx n="76" d="100"/>
          <a:sy n="76" d="100"/>
        </p:scale>
        <p:origin x="232" y="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D9239-FF9C-4D43-9826-D4D37E563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EC7822-4A56-3042-A238-98105EFE99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12A9C-AA52-4D44-AAFB-0038CBBDE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9EEB4-1629-6947-897F-061582E15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EA2F5-898B-844D-BD39-BA6A97D0D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038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C191-E07F-9246-9AC9-17E6D2AE1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D3217A-EA46-4C4F-A83B-425C56526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65F32-1A49-FA4A-A7BA-0AC82983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C1046-3B8B-5047-9208-49D699AE2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3097F-FB85-9641-AB7D-01F99007E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06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F1671F-5212-C746-9CC6-01AF9C4C6E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9A43D3-0FE9-1949-A114-76470949EC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56734-87E7-6D4F-82E4-F81140DB2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59A80-361F-1F44-A1CB-C055FF936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E1D8E-A969-B64B-A903-C4F9B79E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751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24301-30EE-2340-A659-6294B4E9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A94D6-16DF-4848-973C-8FA3DC3AE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06D54-7066-DF47-A699-F5659C3D7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4C960-07BB-5748-88F3-7A080175E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5022E-A9E4-2E44-9EFC-FD5D3D76E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0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E68F4-093C-9C4B-A649-A695F3845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C52214-2261-BE40-9CF9-949527510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CEE6F-5E9E-644F-A642-7C5F5DED5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57AB0-7B6D-9144-BA12-AE8E9A67F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907B1-DCF6-AB4D-9AA9-4B907943E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97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27685-5D9D-3F4B-9229-6E807945A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9C136-CEA0-EC4C-904E-BB09DF3FD7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27D3F7-FBD2-D548-89C6-8B4B68CA0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982AA4-E1C9-E148-83D6-2CABA4D13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5938E-2329-6C48-8B7F-3585CEA46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ECA9E3-77DF-7D4C-8A2A-82146D8C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57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FDF3-34A2-AA44-B4FA-7CDD60066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8D981-623F-D249-B1E3-6369E6483D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972C3-C6C3-B041-92A4-406CE8AB7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139712-716D-E149-AD94-158F5A3643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6E8242-3D67-2548-82DB-676EA9B05A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F50E86-CAEA-D249-8538-D76CF374E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030F4E-3E3D-8A41-84F4-FED6DB862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5EA16B-DA2C-C84D-B139-142644498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1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41EC2-4F96-0D4E-B26F-E548E3BF0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422E81-A1DD-AD49-9D5E-D78B46FE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F60A8E-55A6-334F-B94B-921368216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AB2718-F77C-CB41-BCC3-A110BD629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88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DE95AE-176A-EC4D-8986-D95C9787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4A323D-456E-CB44-80DE-DA6ACE9D6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CD3C4-8867-5E42-9088-41730171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13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38448-2383-B141-963D-0637CEEC3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CDC33-C0BB-E94C-9D4E-AFB132CC7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4765B5-80ED-1D4E-AF0A-ADB32D5BC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5BFA8-885A-624F-B00E-9118C4695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0975F0-5098-1C4B-BC2A-0C5D4119D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B5268-45B3-0B42-BDD7-02B3961A5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47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B246E-3B3E-BC4D-B5E9-5F3EE0918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C76E3E-E623-8A45-AD31-B223AF7C72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8F777F-629A-734E-8E96-56E232620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923CA3-90A2-C44B-8A38-726A742E5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49C654-17DC-614D-8485-7B504EFA2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93A22-5420-2F48-AEFC-1E6548D38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65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F95399-99CE-B446-A706-8B703442C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8C3BBD-80ED-BC47-A376-439CC6529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1FC5D-EF57-1D4B-8F1C-E079024CB9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EDB6F-3452-0041-B2D0-03E9E2D1AEEA}" type="datetimeFigureOut">
              <a:rPr lang="en-US" smtClean="0"/>
              <a:t>9/15/20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127BA-B5C4-2240-9A72-5BDB1DFD04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CB601-1D5F-0245-A613-590D143760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C5A6A-3768-5542-BADE-CF586CF40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0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46E8F-8BE0-8245-AFBA-FA73A0180B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0A608C-6015-4241-97E3-670DA0BA1A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96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E59015-680D-2447-A9C9-AB470DD74AE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64156" y="1329367"/>
            <a:ext cx="36576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990B27-49F4-834E-BD19-DE252ADB93B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90796" y="1303020"/>
            <a:ext cx="3657600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4FE97E-68DE-3041-A2D9-B5FCAA6276A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917436" y="1276673"/>
            <a:ext cx="3657600" cy="3657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000450-C9A0-8C45-A0F8-6E9C86377DD4}"/>
              </a:ext>
            </a:extLst>
          </p:cNvPr>
          <p:cNvSpPr txBox="1"/>
          <p:nvPr/>
        </p:nvSpPr>
        <p:spPr>
          <a:xfrm>
            <a:off x="1596327" y="170481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1EC713-0B34-E442-A4FD-ED644102225F}"/>
              </a:ext>
            </a:extLst>
          </p:cNvPr>
          <p:cNvSpPr/>
          <p:nvPr/>
        </p:nvSpPr>
        <p:spPr>
          <a:xfrm>
            <a:off x="5104385" y="1689316"/>
            <a:ext cx="445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C1A612-16DE-D84A-99FD-17131F5A18F9}"/>
              </a:ext>
            </a:extLst>
          </p:cNvPr>
          <p:cNvSpPr/>
          <p:nvPr/>
        </p:nvSpPr>
        <p:spPr>
          <a:xfrm>
            <a:off x="8631025" y="1657659"/>
            <a:ext cx="3145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719304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EF5BBB-ED4D-6546-AF3B-1D2EA1CD1B2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06287" y="736270"/>
            <a:ext cx="4572000" cy="4572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C4E9FC8-5DE5-7E4B-BDDE-519194316A4F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30664" y="736270"/>
            <a:ext cx="4572000" cy="4572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8CC7E0-5D7E-2640-99B1-B6085A713F3B}"/>
              </a:ext>
            </a:extLst>
          </p:cNvPr>
          <p:cNvSpPr txBox="1"/>
          <p:nvPr/>
        </p:nvSpPr>
        <p:spPr>
          <a:xfrm>
            <a:off x="1659467" y="829735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44311F-CA9F-B54F-8FE6-689051A010A4}"/>
              </a:ext>
            </a:extLst>
          </p:cNvPr>
          <p:cNvSpPr/>
          <p:nvPr/>
        </p:nvSpPr>
        <p:spPr>
          <a:xfrm>
            <a:off x="6357270" y="795869"/>
            <a:ext cx="3706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361769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5</Words>
  <Application>Microsoft Macintosh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emine isceviren</dc:creator>
  <cp:lastModifiedBy>emine isceviren</cp:lastModifiedBy>
  <cp:revision>4</cp:revision>
  <cp:lastPrinted>2020-09-15T11:59:18Z</cp:lastPrinted>
  <dcterms:created xsi:type="dcterms:W3CDTF">2020-09-10T10:40:29Z</dcterms:created>
  <dcterms:modified xsi:type="dcterms:W3CDTF">2020-09-15T11:59:24Z</dcterms:modified>
</cp:coreProperties>
</file>

<file path=docProps/thumbnail.jpeg>
</file>